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26" r:id="rId2"/>
    <p:sldMasterId id="214748373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0E5B7-C74D-4606-A5A4-331E938D856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3C9F6B5-D5AA-43AC-A2CA-FBEABD421B4B}">
      <dgm:prSet/>
      <dgm:spPr/>
      <dgm:t>
        <a:bodyPr/>
        <a:lstStyle/>
        <a:p>
          <a:r>
            <a:rPr lang="en-US"/>
            <a:t>STAY HOME</a:t>
          </a:r>
        </a:p>
      </dgm:t>
    </dgm:pt>
    <dgm:pt modelId="{00F153A0-647E-4794-9A45-48002D67A40D}" type="parTrans" cxnId="{4C79B06C-BDE0-4DB0-8689-23D63588BA80}">
      <dgm:prSet/>
      <dgm:spPr/>
      <dgm:t>
        <a:bodyPr/>
        <a:lstStyle/>
        <a:p>
          <a:endParaRPr lang="en-US"/>
        </a:p>
      </dgm:t>
    </dgm:pt>
    <dgm:pt modelId="{08BDA7F6-320A-4274-AF3E-183587603972}" type="sibTrans" cxnId="{4C79B06C-BDE0-4DB0-8689-23D63588BA80}">
      <dgm:prSet/>
      <dgm:spPr/>
      <dgm:t>
        <a:bodyPr/>
        <a:lstStyle/>
        <a:p>
          <a:endParaRPr lang="en-US"/>
        </a:p>
      </dgm:t>
    </dgm:pt>
    <dgm:pt modelId="{C597AF5F-F0AC-4F72-9A4F-2EFFFC5EC56A}">
      <dgm:prSet/>
      <dgm:spPr/>
      <dgm:t>
        <a:bodyPr/>
        <a:lstStyle/>
        <a:p>
          <a:r>
            <a:rPr lang="en-US"/>
            <a:t>STAY SAFE</a:t>
          </a:r>
        </a:p>
      </dgm:t>
    </dgm:pt>
    <dgm:pt modelId="{CF2F0DC0-6181-45D7-8253-4D15A2184490}" type="parTrans" cxnId="{E6BE7F5A-32A8-4418-9E94-0683E848F172}">
      <dgm:prSet/>
      <dgm:spPr/>
      <dgm:t>
        <a:bodyPr/>
        <a:lstStyle/>
        <a:p>
          <a:endParaRPr lang="en-US"/>
        </a:p>
      </dgm:t>
    </dgm:pt>
    <dgm:pt modelId="{DD07BA06-5D7B-40A1-A0BB-F35FACE25B46}" type="sibTrans" cxnId="{E6BE7F5A-32A8-4418-9E94-0683E848F172}">
      <dgm:prSet/>
      <dgm:spPr/>
      <dgm:t>
        <a:bodyPr/>
        <a:lstStyle/>
        <a:p>
          <a:endParaRPr lang="en-US"/>
        </a:p>
      </dgm:t>
    </dgm:pt>
    <dgm:pt modelId="{71431240-22AB-4CF1-9CA2-AE384AC2B662}" type="pres">
      <dgm:prSet presAssocID="{3D40E5B7-C74D-4606-A5A4-331E938D856E}" presName="root" presStyleCnt="0">
        <dgm:presLayoutVars>
          <dgm:dir/>
          <dgm:resizeHandles val="exact"/>
        </dgm:presLayoutVars>
      </dgm:prSet>
      <dgm:spPr/>
    </dgm:pt>
    <dgm:pt modelId="{F49405D0-B47E-4386-8A41-BB90C9F20026}" type="pres">
      <dgm:prSet presAssocID="{D3C9F6B5-D5AA-43AC-A2CA-FBEABD421B4B}" presName="compNode" presStyleCnt="0"/>
      <dgm:spPr/>
    </dgm:pt>
    <dgm:pt modelId="{56869BE3-DE3B-4F3D-A024-55CD2B3BC1C7}" type="pres">
      <dgm:prSet presAssocID="{D3C9F6B5-D5AA-43AC-A2CA-FBEABD421B4B}" presName="bgRect" presStyleLbl="bgShp" presStyleIdx="0" presStyleCnt="2"/>
      <dgm:spPr/>
    </dgm:pt>
    <dgm:pt modelId="{7F396A71-EFBE-4ECB-9440-C3F9FE43336D}" type="pres">
      <dgm:prSet presAssocID="{D3C9F6B5-D5AA-43AC-A2CA-FBEABD421B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0173BD1F-5D13-49A9-8905-4B4ED753995A}" type="pres">
      <dgm:prSet presAssocID="{D3C9F6B5-D5AA-43AC-A2CA-FBEABD421B4B}" presName="spaceRect" presStyleCnt="0"/>
      <dgm:spPr/>
    </dgm:pt>
    <dgm:pt modelId="{3D50B57E-E0A0-45E1-883A-0D7B855D2656}" type="pres">
      <dgm:prSet presAssocID="{D3C9F6B5-D5AA-43AC-A2CA-FBEABD421B4B}" presName="parTx" presStyleLbl="revTx" presStyleIdx="0" presStyleCnt="2">
        <dgm:presLayoutVars>
          <dgm:chMax val="0"/>
          <dgm:chPref val="0"/>
        </dgm:presLayoutVars>
      </dgm:prSet>
      <dgm:spPr/>
    </dgm:pt>
    <dgm:pt modelId="{35C0A030-C97C-48FB-818B-8DA4838F804D}" type="pres">
      <dgm:prSet presAssocID="{08BDA7F6-320A-4274-AF3E-183587603972}" presName="sibTrans" presStyleCnt="0"/>
      <dgm:spPr/>
    </dgm:pt>
    <dgm:pt modelId="{4E4EACE5-F9C0-4977-A256-2BF84FE35A6F}" type="pres">
      <dgm:prSet presAssocID="{C597AF5F-F0AC-4F72-9A4F-2EFFFC5EC56A}" presName="compNode" presStyleCnt="0"/>
      <dgm:spPr/>
    </dgm:pt>
    <dgm:pt modelId="{5C45EA20-9695-452B-BC6B-9956D0D465A2}" type="pres">
      <dgm:prSet presAssocID="{C597AF5F-F0AC-4F72-9A4F-2EFFFC5EC56A}" presName="bgRect" presStyleLbl="bgShp" presStyleIdx="1" presStyleCnt="2"/>
      <dgm:spPr/>
    </dgm:pt>
    <dgm:pt modelId="{8DA5E5A7-0F3A-44D3-9914-9E75ABB7CB43}" type="pres">
      <dgm:prSet presAssocID="{C597AF5F-F0AC-4F72-9A4F-2EFFFC5EC56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fe jacket"/>
        </a:ext>
      </dgm:extLst>
    </dgm:pt>
    <dgm:pt modelId="{8C30210C-C21B-47A0-A2E3-0E3F0CF6A21E}" type="pres">
      <dgm:prSet presAssocID="{C597AF5F-F0AC-4F72-9A4F-2EFFFC5EC56A}" presName="spaceRect" presStyleCnt="0"/>
      <dgm:spPr/>
    </dgm:pt>
    <dgm:pt modelId="{5D842F40-0959-4476-B70A-9C40E7F0B11B}" type="pres">
      <dgm:prSet presAssocID="{C597AF5F-F0AC-4F72-9A4F-2EFFFC5EC56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FCF1632-CA69-46B9-A657-5A86E55D8D80}" type="presOf" srcId="{C597AF5F-F0AC-4F72-9A4F-2EFFFC5EC56A}" destId="{5D842F40-0959-4476-B70A-9C40E7F0B11B}" srcOrd="0" destOrd="0" presId="urn:microsoft.com/office/officeart/2018/2/layout/IconVerticalSolidList"/>
    <dgm:cxn modelId="{4C79B06C-BDE0-4DB0-8689-23D63588BA80}" srcId="{3D40E5B7-C74D-4606-A5A4-331E938D856E}" destId="{D3C9F6B5-D5AA-43AC-A2CA-FBEABD421B4B}" srcOrd="0" destOrd="0" parTransId="{00F153A0-647E-4794-9A45-48002D67A40D}" sibTransId="{08BDA7F6-320A-4274-AF3E-183587603972}"/>
    <dgm:cxn modelId="{9B27A076-5A1E-4C6F-918D-6AE5C9010709}" type="presOf" srcId="{D3C9F6B5-D5AA-43AC-A2CA-FBEABD421B4B}" destId="{3D50B57E-E0A0-45E1-883A-0D7B855D2656}" srcOrd="0" destOrd="0" presId="urn:microsoft.com/office/officeart/2018/2/layout/IconVerticalSolidList"/>
    <dgm:cxn modelId="{E6BE7F5A-32A8-4418-9E94-0683E848F172}" srcId="{3D40E5B7-C74D-4606-A5A4-331E938D856E}" destId="{C597AF5F-F0AC-4F72-9A4F-2EFFFC5EC56A}" srcOrd="1" destOrd="0" parTransId="{CF2F0DC0-6181-45D7-8253-4D15A2184490}" sibTransId="{DD07BA06-5D7B-40A1-A0BB-F35FACE25B46}"/>
    <dgm:cxn modelId="{A363F3AD-0E69-4873-9131-139FBB7A4D90}" type="presOf" srcId="{3D40E5B7-C74D-4606-A5A4-331E938D856E}" destId="{71431240-22AB-4CF1-9CA2-AE384AC2B662}" srcOrd="0" destOrd="0" presId="urn:microsoft.com/office/officeart/2018/2/layout/IconVerticalSolidList"/>
    <dgm:cxn modelId="{A81EF5C5-779F-4129-A530-3A72A479EF3B}" type="presParOf" srcId="{71431240-22AB-4CF1-9CA2-AE384AC2B662}" destId="{F49405D0-B47E-4386-8A41-BB90C9F20026}" srcOrd="0" destOrd="0" presId="urn:microsoft.com/office/officeart/2018/2/layout/IconVerticalSolidList"/>
    <dgm:cxn modelId="{42DFBB1D-369B-4E27-89D7-40062B6D086C}" type="presParOf" srcId="{F49405D0-B47E-4386-8A41-BB90C9F20026}" destId="{56869BE3-DE3B-4F3D-A024-55CD2B3BC1C7}" srcOrd="0" destOrd="0" presId="urn:microsoft.com/office/officeart/2018/2/layout/IconVerticalSolidList"/>
    <dgm:cxn modelId="{213D9632-0A2C-4E85-A5F9-70DD5B74EAB3}" type="presParOf" srcId="{F49405D0-B47E-4386-8A41-BB90C9F20026}" destId="{7F396A71-EFBE-4ECB-9440-C3F9FE43336D}" srcOrd="1" destOrd="0" presId="urn:microsoft.com/office/officeart/2018/2/layout/IconVerticalSolidList"/>
    <dgm:cxn modelId="{776C31E0-AEED-4E8A-BA2A-042406D6588C}" type="presParOf" srcId="{F49405D0-B47E-4386-8A41-BB90C9F20026}" destId="{0173BD1F-5D13-49A9-8905-4B4ED753995A}" srcOrd="2" destOrd="0" presId="urn:microsoft.com/office/officeart/2018/2/layout/IconVerticalSolidList"/>
    <dgm:cxn modelId="{A58F43C5-6C70-4D25-88C1-3DFEC68A5966}" type="presParOf" srcId="{F49405D0-B47E-4386-8A41-BB90C9F20026}" destId="{3D50B57E-E0A0-45E1-883A-0D7B855D2656}" srcOrd="3" destOrd="0" presId="urn:microsoft.com/office/officeart/2018/2/layout/IconVerticalSolidList"/>
    <dgm:cxn modelId="{8B99E215-8A16-4BAA-9ADD-654677CAABB5}" type="presParOf" srcId="{71431240-22AB-4CF1-9CA2-AE384AC2B662}" destId="{35C0A030-C97C-48FB-818B-8DA4838F804D}" srcOrd="1" destOrd="0" presId="urn:microsoft.com/office/officeart/2018/2/layout/IconVerticalSolidList"/>
    <dgm:cxn modelId="{E40A3388-36E0-488D-AB54-5C185F5A7E4B}" type="presParOf" srcId="{71431240-22AB-4CF1-9CA2-AE384AC2B662}" destId="{4E4EACE5-F9C0-4977-A256-2BF84FE35A6F}" srcOrd="2" destOrd="0" presId="urn:microsoft.com/office/officeart/2018/2/layout/IconVerticalSolidList"/>
    <dgm:cxn modelId="{C0333AB4-A54D-46B0-A27E-45F8962AE8EC}" type="presParOf" srcId="{4E4EACE5-F9C0-4977-A256-2BF84FE35A6F}" destId="{5C45EA20-9695-452B-BC6B-9956D0D465A2}" srcOrd="0" destOrd="0" presId="urn:microsoft.com/office/officeart/2018/2/layout/IconVerticalSolidList"/>
    <dgm:cxn modelId="{FA2EF17D-3091-4F8C-81BE-1DF5D9CEF31C}" type="presParOf" srcId="{4E4EACE5-F9C0-4977-A256-2BF84FE35A6F}" destId="{8DA5E5A7-0F3A-44D3-9914-9E75ABB7CB43}" srcOrd="1" destOrd="0" presId="urn:microsoft.com/office/officeart/2018/2/layout/IconVerticalSolidList"/>
    <dgm:cxn modelId="{8EE8C13A-5948-4DBC-B03C-1090AF73541C}" type="presParOf" srcId="{4E4EACE5-F9C0-4977-A256-2BF84FE35A6F}" destId="{8C30210C-C21B-47A0-A2E3-0E3F0CF6A21E}" srcOrd="2" destOrd="0" presId="urn:microsoft.com/office/officeart/2018/2/layout/IconVerticalSolidList"/>
    <dgm:cxn modelId="{F0834AC0-3A9A-4ED0-8465-C8B3F3F59E53}" type="presParOf" srcId="{4E4EACE5-F9C0-4977-A256-2BF84FE35A6F}" destId="{5D842F40-0959-4476-B70A-9C40E7F0B11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69BE3-DE3B-4F3D-A024-55CD2B3BC1C7}">
      <dsp:nvSpPr>
        <dsp:cNvPr id="0" name=""/>
        <dsp:cNvSpPr/>
      </dsp:nvSpPr>
      <dsp:spPr>
        <a:xfrm>
          <a:off x="0" y="765233"/>
          <a:ext cx="7012370" cy="14127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96A71-EFBE-4ECB-9440-C3F9FE43336D}">
      <dsp:nvSpPr>
        <dsp:cNvPr id="0" name=""/>
        <dsp:cNvSpPr/>
      </dsp:nvSpPr>
      <dsp:spPr>
        <a:xfrm>
          <a:off x="427353" y="1083100"/>
          <a:ext cx="777006" cy="777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0B57E-E0A0-45E1-883A-0D7B855D2656}">
      <dsp:nvSpPr>
        <dsp:cNvPr id="0" name=""/>
        <dsp:cNvSpPr/>
      </dsp:nvSpPr>
      <dsp:spPr>
        <a:xfrm>
          <a:off x="1631713" y="765233"/>
          <a:ext cx="5380656" cy="141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15" tIns="149515" rIns="149515" bIns="1495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STAY HOME</a:t>
          </a:r>
        </a:p>
      </dsp:txBody>
      <dsp:txXfrm>
        <a:off x="1631713" y="765233"/>
        <a:ext cx="5380656" cy="1412739"/>
      </dsp:txXfrm>
    </dsp:sp>
    <dsp:sp modelId="{5C45EA20-9695-452B-BC6B-9956D0D465A2}">
      <dsp:nvSpPr>
        <dsp:cNvPr id="0" name=""/>
        <dsp:cNvSpPr/>
      </dsp:nvSpPr>
      <dsp:spPr>
        <a:xfrm>
          <a:off x="0" y="2531157"/>
          <a:ext cx="7012370" cy="14127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5E5A7-0F3A-44D3-9914-9E75ABB7CB43}">
      <dsp:nvSpPr>
        <dsp:cNvPr id="0" name=""/>
        <dsp:cNvSpPr/>
      </dsp:nvSpPr>
      <dsp:spPr>
        <a:xfrm>
          <a:off x="427353" y="2849024"/>
          <a:ext cx="777006" cy="777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42F40-0959-4476-B70A-9C40E7F0B11B}">
      <dsp:nvSpPr>
        <dsp:cNvPr id="0" name=""/>
        <dsp:cNvSpPr/>
      </dsp:nvSpPr>
      <dsp:spPr>
        <a:xfrm>
          <a:off x="1631713" y="2531157"/>
          <a:ext cx="5380656" cy="141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515" tIns="149515" rIns="149515" bIns="1495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STAY SAFE</a:t>
          </a:r>
        </a:p>
      </dsp:txBody>
      <dsp:txXfrm>
        <a:off x="1631713" y="2531157"/>
        <a:ext cx="5380656" cy="1412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2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75A5-579C-4777-94BB-B093CB06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F6514-C444-4079-BCBE-29707931B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2AD46-4320-4FA9-A8C1-61EC545F2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739E8-C323-48EC-9558-2D5855A37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4C2B4-F9DC-4D87-B2AC-067CBE02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B8AE1-5EBB-4459-96AB-547E7AE8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0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EADC-7C00-4F5D-9384-55BCF7F2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6C2AD-9E43-469E-A3B7-22DF71C29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0684-2F55-40F2-8F8D-1831177DC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6CA6E-5A8F-40C9-BD79-90584C75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C0BED-86F2-4E3F-9032-B521B4FD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5D3335-E9B9-4CB1-B26E-644F0BF37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AB9EF-4A0F-4FA8-8FC9-A8E89A003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BA6C7-2D4A-4029-8247-D6446936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8D8CB-A035-4E80-9564-D1BF1AE3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838DA-F788-44AC-B2C4-2DC655AB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85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40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57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06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15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99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73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86D0-8492-4145-9B1D-F7E9E0710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DF422-2772-4E2A-8CBB-BF5A51B55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0A3C3-7038-4EEA-ADAE-270B0AF5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DF245-B364-4590-9DAB-68B3C1E0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1D852-798E-4EE3-ABEA-F69729E0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17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01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89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27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8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3BBF-9512-4B36-98E9-E0F885DB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AD0C-2B4A-4350-A23F-D6B1CE226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800EA-9D52-4347-81F6-BB03E018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DC726-DE8E-4C25-998A-FAB5FDF0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A19CD-C77A-4713-B540-828C055D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4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04805-8FFB-413C-A0DB-0BDFF843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AFA25-09E4-48A9-8B5F-A961B95DC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C6B20-8C9C-4663-B1EB-3DA0E233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D2A1C-B51E-474B-8D78-72ED6C64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D0F29-8733-423C-AE80-58BA7031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9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85EF-BDCA-411E-8FF9-3B183681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6A0B0-6E2B-471A-857A-8617B124A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D5796-3A78-4D64-BF62-A6FED9976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194A8-7EAE-4D33-B45A-3642AD95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6BFC7-A7C6-4E24-9771-F38601F1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9F343-72D2-4355-9ACA-F216F1EA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73A2-09DA-4268-BDF8-F8534A67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9022D-CF27-4337-A1FE-CEA217BC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40C78-2F57-43EF-B309-A5E34438F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BA93D-4195-4896-8E5A-20410B874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935BB-0A9E-4955-A84D-A794D26BE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9107B9-E652-40DE-BF69-BE4A897C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DB648A-F66C-4A2A-9208-DE29ADC1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3BA08-063B-4B44-92AB-B8E727B1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B939-E67F-44D4-9054-3B3AAE809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6F1092-00EB-4231-B492-EC6C13F3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EE77B8-C31A-4645-A0F7-FD9BAAD4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F46F8-3E22-4AB6-8E69-B3B85338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7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2E003F-CC2A-41D7-91D3-8ABC52DF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18963-30F2-4219-971C-31BDDE07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8189C-CD73-4AD8-BFD7-EF15B8AF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9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6EC9F-4899-4250-B14A-A6D795F5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31F34-593B-4CEE-B584-3E496BBD5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A2C85-67CD-4635-AE42-DC2F9A476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08171-7071-4586-B101-EC7C0697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E716E-4315-48E0-9DC6-F64CFC34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236E9-0FC5-43BF-9A42-A3B052C0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2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A2AD1-5A81-42F4-840D-2558C3AB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FF3D9-60C6-4379-A2A8-B8B78B0BA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44E1E-8080-4B3C-8776-95E7B0FD8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000D0-31B4-4BAE-A13B-27F945ACB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D0945-5A7A-4FB6-A26B-F32B3BF03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734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D0A19-2F9C-46DE-9DE3-786C6B34F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32" y="957715"/>
            <a:ext cx="5130798" cy="2750419"/>
          </a:xfrm>
        </p:spPr>
        <p:txBody>
          <a:bodyPr>
            <a:normAutofit/>
          </a:bodyPr>
          <a:lstStyle/>
          <a:p>
            <a:r>
              <a:rPr lang="en-US"/>
              <a:t>Unit-4</a:t>
            </a:r>
            <a:br>
              <a:rPr lang="en-US"/>
            </a:br>
            <a:r>
              <a:rPr lang="en-US"/>
              <a:t>CCE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C2050-D84F-4E70-AB39-B789A9136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732" y="3800209"/>
            <a:ext cx="5130798" cy="2307022"/>
          </a:xfrm>
        </p:spPr>
        <p:txBody>
          <a:bodyPr>
            <a:normAutofit/>
          </a:bodyPr>
          <a:lstStyle/>
          <a:p>
            <a:r>
              <a:rPr lang="en-US" dirty="0"/>
              <a:t>By-Dr Meena Sharma</a:t>
            </a:r>
          </a:p>
        </p:txBody>
      </p:sp>
      <p:pic>
        <p:nvPicPr>
          <p:cNvPr id="17" name="Picture 3" descr="A close up of an object&#10;&#10;Description automatically generated">
            <a:extLst>
              <a:ext uri="{FF2B5EF4-FFF2-40B4-BE49-F238E27FC236}">
                <a16:creationId xmlns:a16="http://schemas.microsoft.com/office/drawing/2014/main" id="{17E342E7-E140-44C2-8E35-27F0B0F7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2251"/>
            <a:ext cx="5850384" cy="3773497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8" name="Oval 12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33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2E5389-BA12-40D4-9707-AF6437953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1" b="4034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4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37EBF-2C64-4378-BAD0-92FD9FAF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THANK YOU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96F92E-2DAC-4215-97E8-F87E824F70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749175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5208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826741D-B96D-4A1F-A2B1-BBE3C3C19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3" b="19674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1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2BD361-77AF-4393-93E1-54B80D459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0" b="25632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0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764A26-D85D-445D-B5E2-5A1A32888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7" r="1" b="206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8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2486AA-9BCD-4CB7-9A29-3E7BB9817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866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5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24FF9E96-65B5-404B-B857-AAAE9A46C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664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1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05B920-9E89-41DA-8E81-AAF1ED629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116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1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ADF029-1307-4B31-9B31-79F192F95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" r="1" b="7049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1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421CF5-477F-4044-AB14-4A1736498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664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15840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LightSeedRightStep">
      <a:dk1>
        <a:srgbClr val="000000"/>
      </a:dk1>
      <a:lt1>
        <a:srgbClr val="FFFFFF"/>
      </a:lt1>
      <a:dk2>
        <a:srgbClr val="3D3822"/>
      </a:dk2>
      <a:lt2>
        <a:srgbClr val="E2E8E3"/>
      </a:lt2>
      <a:accent1>
        <a:srgbClr val="C493BD"/>
      </a:accent1>
      <a:accent2>
        <a:srgbClr val="BA7F98"/>
      </a:accent2>
      <a:accent3>
        <a:srgbClr val="C69697"/>
      </a:accent3>
      <a:accent4>
        <a:srgbClr val="BA977F"/>
      </a:accent4>
      <a:accent5>
        <a:srgbClr val="ABA481"/>
      </a:accent5>
      <a:accent6>
        <a:srgbClr val="9DA974"/>
      </a:accent6>
      <a:hlink>
        <a:srgbClr val="568E5F"/>
      </a:hlink>
      <a:folHlink>
        <a:srgbClr val="828282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Avenir Next LT Pro</vt:lpstr>
      <vt:lpstr>Calibri</vt:lpstr>
      <vt:lpstr>Calibri Light</vt:lpstr>
      <vt:lpstr>Gill Sans MT</vt:lpstr>
      <vt:lpstr>Tw Cen MT</vt:lpstr>
      <vt:lpstr>Wingdings 2</vt:lpstr>
      <vt:lpstr>ShapesVTI</vt:lpstr>
      <vt:lpstr>Office Theme</vt:lpstr>
      <vt:lpstr>Dividend</vt:lpstr>
      <vt:lpstr>Unit-4 CCE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Unit-4 CCE</dc:title>
  <dc:creator>Shubham Sharma</dc:creator>
  <cp:lastModifiedBy>Shubham Sharma</cp:lastModifiedBy>
  <cp:revision>1</cp:revision>
  <dcterms:created xsi:type="dcterms:W3CDTF">2020-05-01T18:01:38Z</dcterms:created>
  <dcterms:modified xsi:type="dcterms:W3CDTF">2020-05-01T18:03:36Z</dcterms:modified>
</cp:coreProperties>
</file>